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6858000" cy="9144000" type="letter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22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0232E-6283-459C-A82D-46715A7F9B77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8863" y="1162050"/>
            <a:ext cx="23526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08C9E-4017-46D2-8A2B-0865FBBE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8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6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8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7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0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6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08CA1-D57D-445E-BE50-71850D67B0FA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9157"/>
            <a:ext cx="6858000" cy="12334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" y="1206529"/>
            <a:ext cx="3090269" cy="27219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9" y="7143286"/>
            <a:ext cx="1542647" cy="8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11" y="1065373"/>
            <a:ext cx="6858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65373"/>
            <a:ext cx="3849511" cy="51326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727684"/>
            <a:ext cx="6858001" cy="53860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MICROSCOPE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plastic ruler</a:t>
            </a:r>
          </a:p>
          <a:p>
            <a:pPr marL="342900" indent="-342900">
              <a:buAutoNum type="arabicPeriod"/>
            </a:pPr>
            <a:r>
              <a:rPr lang="en-US" dirty="0" smtClean="0"/>
              <a:t>1 book of optical lens paper </a:t>
            </a:r>
          </a:p>
          <a:p>
            <a:pPr marL="342900" indent="-342900">
              <a:buAutoNum type="arabicPeriod"/>
            </a:pPr>
            <a:r>
              <a:rPr lang="en-US" dirty="0" smtClean="0"/>
              <a:t>1 AC power cord</a:t>
            </a:r>
          </a:p>
          <a:p>
            <a:pPr marL="342900" indent="-342900">
              <a:buAutoNum type="arabicPeriod"/>
            </a:pPr>
            <a:r>
              <a:rPr lang="en-US" dirty="0" smtClean="0"/>
              <a:t>1 slide box</a:t>
            </a:r>
          </a:p>
          <a:p>
            <a:pPr marL="342900" indent="-342900">
              <a:buAutoNum type="arabicPeriod"/>
            </a:pPr>
            <a:r>
              <a:rPr lang="en-US" dirty="0" smtClean="0"/>
              <a:t>4 blank plastic microscope slides</a:t>
            </a:r>
          </a:p>
          <a:p>
            <a:pPr marL="342900" indent="-342900">
              <a:buAutoNum type="arabicPeriod"/>
            </a:pPr>
            <a:r>
              <a:rPr lang="en-US" dirty="0" smtClean="0"/>
              <a:t>4 plastic slide cover slips</a:t>
            </a:r>
          </a:p>
          <a:p>
            <a:pPr marL="342900" indent="-342900">
              <a:buAutoNum type="arabicPeriod"/>
            </a:pPr>
            <a:r>
              <a:rPr lang="en-US" dirty="0" smtClean="0"/>
              <a:t>1 prepared slide (colored threads)</a:t>
            </a:r>
          </a:p>
          <a:p>
            <a:pPr marL="342900" indent="-342900">
              <a:buAutoNum type="arabicPeriod"/>
            </a:pPr>
            <a:r>
              <a:rPr lang="en-US" dirty="0" smtClean="0"/>
              <a:t>1 prepared slide (letter ‘e’)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698043" y="164110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980266" y="492053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715911" y="51394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998132" y="18257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183465" y="203537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465688" y="3592064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56931" y="340739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698042" y="38674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1" y="11877"/>
            <a:ext cx="685800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</a:t>
            </a:r>
          </a:p>
          <a:p>
            <a:pPr algn="ctr"/>
            <a:r>
              <a:rPr lang="en-US" sz="3200" b="1" dirty="0" smtClean="0"/>
              <a:t>Biology</a:t>
            </a:r>
            <a:endParaRPr lang="en-US" sz="3200" b="1" dirty="0"/>
          </a:p>
          <a:p>
            <a:endParaRPr lang="en-US" sz="2400" b="1" dirty="0" smtClean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37" y="8405335"/>
            <a:ext cx="1056844" cy="5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20" y="1192857"/>
            <a:ext cx="6305042" cy="4728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97842" y="746731"/>
            <a:ext cx="6461793" cy="484634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727684"/>
            <a:ext cx="6858001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CHEMISTRY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wooden tongue depressor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graduated cylinder (10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2 plastic test tubes</a:t>
            </a:r>
          </a:p>
          <a:p>
            <a:pPr marL="342900" indent="-342900">
              <a:buAutoNum type="arabicPeriod"/>
            </a:pPr>
            <a:r>
              <a:rPr lang="en-US" dirty="0" smtClean="0"/>
              <a:t>2 plastic tri-pour beakers (250 ml) 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Erlenmeyer flask (100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medium plastic weigh boat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spot plate</a:t>
            </a:r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154260" y="20513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890688" y="17750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474165" y="31290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33054" y="18154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54259" y="405902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890688" y="39314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872036" y="500291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-1" y="11877"/>
            <a:ext cx="685800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</a:t>
            </a:r>
          </a:p>
          <a:p>
            <a:pPr algn="ctr"/>
            <a:r>
              <a:rPr lang="en-US" sz="3200" b="1" dirty="0" smtClean="0"/>
              <a:t>Biology</a:t>
            </a:r>
            <a:endParaRPr lang="en-US" sz="3200" b="1" dirty="0"/>
          </a:p>
          <a:p>
            <a:endParaRPr lang="en-US" sz="2400" b="1" dirty="0" smtClean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37" y="8405335"/>
            <a:ext cx="1056844" cy="5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130" y="926614"/>
            <a:ext cx="6858000" cy="5143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2" y="57276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MACROMOLECULE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test tube rack</a:t>
            </a:r>
          </a:p>
          <a:p>
            <a:pPr marL="342900" indent="-342900">
              <a:buAutoNum type="arabicPeriod"/>
            </a:pPr>
            <a:r>
              <a:rPr lang="en-US" dirty="0" smtClean="0"/>
              <a:t>15 plastic test tubes</a:t>
            </a:r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37355" y="198758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668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11877"/>
            <a:ext cx="685800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</a:t>
            </a:r>
          </a:p>
          <a:p>
            <a:pPr algn="ctr"/>
            <a:r>
              <a:rPr lang="en-US" sz="3200" b="1" dirty="0" smtClean="0"/>
              <a:t>Biology</a:t>
            </a:r>
            <a:endParaRPr lang="en-US" sz="3200" b="1" dirty="0"/>
          </a:p>
          <a:p>
            <a:endParaRPr lang="en-US" sz="2400" b="1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37" y="8405335"/>
            <a:ext cx="1056844" cy="5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37355" y="198758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668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0259" y="1084593"/>
            <a:ext cx="6858000" cy="514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36346" y="628862"/>
            <a:ext cx="6360947" cy="47707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2" y="5727683"/>
            <a:ext cx="6858001" cy="42780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CELL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plastic graduated cylinder (25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beaker (300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small zip-lock bag</a:t>
            </a:r>
          </a:p>
          <a:p>
            <a:pPr marL="342900" indent="-342900">
              <a:buAutoNum type="arabicPeriod"/>
            </a:pPr>
            <a:r>
              <a:rPr lang="en-US" dirty="0" smtClean="0"/>
              <a:t>1 flat wooden tooth pick</a:t>
            </a:r>
          </a:p>
          <a:p>
            <a:pPr marL="342900" indent="-342900">
              <a:buAutoNum type="arabicPeriod"/>
            </a:pPr>
            <a:r>
              <a:rPr lang="en-US" dirty="0" smtClean="0"/>
              <a:t>1 small plastic tube of carmine red powder</a:t>
            </a:r>
          </a:p>
          <a:p>
            <a:pPr marL="342900" indent="-342900">
              <a:buAutoNum type="arabicPeriod"/>
            </a:pPr>
            <a:r>
              <a:rPr lang="en-US" dirty="0" smtClean="0"/>
              <a:t>2 foam stoppers</a:t>
            </a:r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37" y="8405335"/>
            <a:ext cx="1056844" cy="5884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1" y="11877"/>
            <a:ext cx="685800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</a:t>
            </a:r>
          </a:p>
          <a:p>
            <a:pPr algn="ctr"/>
            <a:r>
              <a:rPr lang="en-US" sz="3200" b="1" dirty="0" smtClean="0"/>
              <a:t>Biology</a:t>
            </a:r>
            <a:endParaRPr lang="en-US" sz="3200" b="1" dirty="0"/>
          </a:p>
          <a:p>
            <a:endParaRPr lang="en-US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360945" y="378765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87886" y="320153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556243" y="166532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50874" y="164872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171307" y="408288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360944" y="429015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15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37355" y="198758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668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4638" y="1505869"/>
            <a:ext cx="5838499" cy="4378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71770" y="988059"/>
            <a:ext cx="6430282" cy="48227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" y="11877"/>
            <a:ext cx="685800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</a:t>
            </a:r>
          </a:p>
          <a:p>
            <a:pPr algn="ctr"/>
            <a:r>
              <a:rPr lang="en-US" sz="3200" b="1" dirty="0" smtClean="0"/>
              <a:t>Biology</a:t>
            </a:r>
            <a:endParaRPr lang="en-US" sz="3200" b="1" dirty="0"/>
          </a:p>
          <a:p>
            <a:endParaRPr lang="en-US" sz="240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-2" y="5727683"/>
            <a:ext cx="6858001" cy="42780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CELL RESPIRATION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2 plastic tri-pour beakers (250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2 plastic Erlenmeyer flasks (500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2 rubber stoppers #10</a:t>
            </a:r>
          </a:p>
          <a:p>
            <a:pPr marL="342900" indent="-342900">
              <a:buAutoNum type="arabicPeriod"/>
            </a:pPr>
            <a:r>
              <a:rPr lang="en-US" dirty="0" smtClean="0"/>
              <a:t>1 gas funnel apparatus (5 pieces total; rubber stopper, plastic funnel, surgical tube, 2 plastic inserts)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test tube</a:t>
            </a:r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37" y="8405335"/>
            <a:ext cx="1056844" cy="58848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1206" y="41704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211265" y="264631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061557" y="240198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323321" y="163082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837663" y="518595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5670" y="4555676"/>
            <a:ext cx="1363964" cy="8017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942083" y="434013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80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37355" y="198758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668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49023" y="827664"/>
            <a:ext cx="68580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20550" y="619746"/>
            <a:ext cx="6858000" cy="51435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1" y="11877"/>
            <a:ext cx="685800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</a:t>
            </a:r>
          </a:p>
          <a:p>
            <a:pPr algn="ctr"/>
            <a:r>
              <a:rPr lang="en-US" sz="3200" b="1" dirty="0" smtClean="0"/>
              <a:t>Biology</a:t>
            </a:r>
            <a:endParaRPr lang="en-US" sz="3200" b="1" dirty="0"/>
          </a:p>
          <a:p>
            <a:endParaRPr lang="en-US" sz="24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-2" y="57276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ENZYME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4 plastic tri-pour beakers (50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tri-pour beaker (100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tube pH test paper (</a:t>
            </a:r>
            <a:r>
              <a:rPr lang="en-US" dirty="0" err="1" smtClean="0"/>
              <a:t>Hydrion</a:t>
            </a:r>
            <a:r>
              <a:rPr lang="en-US" dirty="0" smtClean="0"/>
              <a:t>)</a:t>
            </a:r>
            <a:endParaRPr lang="en-US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37" y="8405335"/>
            <a:ext cx="1056844" cy="5884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96688" y="352934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61557" y="240198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295377" y="227421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05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37355" y="198758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4068">
            <a:off x="2287573" y="1396756"/>
            <a:ext cx="5856798" cy="4392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80907" y="1324433"/>
            <a:ext cx="6044540" cy="45334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" y="11877"/>
            <a:ext cx="685800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</a:t>
            </a:r>
          </a:p>
          <a:p>
            <a:pPr algn="ctr"/>
            <a:r>
              <a:rPr lang="en-US" sz="3200" b="1" dirty="0" smtClean="0"/>
              <a:t>Biology</a:t>
            </a:r>
            <a:endParaRPr lang="en-US" sz="3200" b="1" dirty="0"/>
          </a:p>
          <a:p>
            <a:endParaRPr lang="en-US" sz="24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-2" y="57276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PLANT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Fast Plant instruction book</a:t>
            </a:r>
          </a:p>
          <a:p>
            <a:pPr marL="342900" indent="-342900">
              <a:buAutoNum type="arabicPeriod"/>
            </a:pPr>
            <a:r>
              <a:rPr lang="en-US" dirty="0" smtClean="0"/>
              <a:t>4 felt wicks</a:t>
            </a:r>
          </a:p>
          <a:p>
            <a:pPr marL="342900" indent="-342900">
              <a:buAutoNum type="arabicPeriod"/>
            </a:pPr>
            <a:r>
              <a:rPr lang="en-US" dirty="0" smtClean="0"/>
              <a:t>4 soda bottles cut in half (20 </a:t>
            </a:r>
            <a:r>
              <a:rPr lang="en-US" dirty="0" err="1" smtClean="0"/>
              <a:t>oz</a:t>
            </a:r>
            <a:r>
              <a:rPr lang="en-US" dirty="0" smtClean="0"/>
              <a:t>)</a:t>
            </a:r>
            <a:endParaRPr lang="en-US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37" y="8405335"/>
            <a:ext cx="1056844" cy="58848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96687" y="507985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651554" y="370507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455576" y="270245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527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37355" y="198758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4068">
            <a:off x="2287573" y="1396756"/>
            <a:ext cx="5856798" cy="4392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80682" y="807553"/>
            <a:ext cx="6858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42049" y="617280"/>
            <a:ext cx="6858000" cy="5143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" y="11877"/>
            <a:ext cx="6858001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</a:t>
            </a:r>
          </a:p>
          <a:p>
            <a:pPr algn="ctr"/>
            <a:r>
              <a:rPr lang="en-US" sz="3200" b="1" dirty="0" smtClean="0"/>
              <a:t>Biology</a:t>
            </a:r>
            <a:endParaRPr lang="en-US" sz="3200" b="1" dirty="0"/>
          </a:p>
          <a:p>
            <a:endParaRPr lang="en-US" sz="24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-2" y="57276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DNA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1plastic tri-pour beaker (250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wooden stint</a:t>
            </a:r>
          </a:p>
          <a:p>
            <a:pPr marL="342900" indent="-342900">
              <a:buAutoNum type="arabicPeriod"/>
            </a:pPr>
            <a:r>
              <a:rPr lang="en-US" dirty="0" smtClean="0"/>
              <a:t>1 medium plastic weigh boat</a:t>
            </a:r>
            <a:endParaRPr lang="en-US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37" y="8405335"/>
            <a:ext cx="1056844" cy="5884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28998" y="43067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44022" y="326326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96686" y="202696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048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351</Words>
  <Application>Microsoft Office PowerPoint</Application>
  <PresentationFormat>Letter Paper (8.5x11 in)</PresentationFormat>
  <Paragraphs>159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College of the Redwoods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College of the Redwoods</dc:creator>
  <cp:lastModifiedBy>College of the Redwoods</cp:lastModifiedBy>
  <cp:revision>10</cp:revision>
  <cp:lastPrinted>2018-07-19T23:17:24Z</cp:lastPrinted>
  <dcterms:created xsi:type="dcterms:W3CDTF">2018-07-19T22:05:28Z</dcterms:created>
  <dcterms:modified xsi:type="dcterms:W3CDTF">2018-07-20T00:52:09Z</dcterms:modified>
</cp:coreProperties>
</file>